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64" r:id="rId2"/>
    <p:sldId id="261" r:id="rId3"/>
    <p:sldId id="260" r:id="rId4"/>
    <p:sldId id="259" r:id="rId5"/>
    <p:sldId id="262" r:id="rId6"/>
    <p:sldId id="263" r:id="rId7"/>
    <p:sldId id="25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66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outlineViewPr>
    <p:cViewPr>
      <p:scale>
        <a:sx n="33" d="100"/>
        <a:sy n="33" d="100"/>
      </p:scale>
      <p:origin x="0" y="-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5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5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4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4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7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1F18EF7-BE1E-4ECB-84D4-67C2B4D8F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C781C-BCAC-1C46-FF0C-21652CB58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vende 3D-kunst">
            <a:extLst>
              <a:ext uri="{FF2B5EF4-FFF2-40B4-BE49-F238E27FC236}">
                <a16:creationId xmlns:a16="http://schemas.microsoft.com/office/drawing/2014/main" id="{4F36F398-1517-D515-2941-14AC08CF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53" b="6967"/>
          <a:stretch/>
        </p:blipFill>
        <p:spPr>
          <a:xfrm>
            <a:off x="20" y="0"/>
            <a:ext cx="12191980" cy="71580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A0C13-C6DE-0511-5D69-18B61CD12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Meebewegen in de wereld van de dementie op jonge leeftijd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765041-A681-B5F8-D2DF-34437FDF9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0637" y="5786438"/>
            <a:ext cx="6772275" cy="77152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           Arnold de Jong &amp; Martine  Adema</a:t>
            </a:r>
          </a:p>
        </p:txBody>
      </p:sp>
    </p:spTree>
    <p:extLst>
      <p:ext uri="{BB962C8B-B14F-4D97-AF65-F5344CB8AC3E}">
        <p14:creationId xmlns:p14="http://schemas.microsoft.com/office/powerpoint/2010/main" val="1204661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1CA26-0A25-07CE-363A-048C5627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923" y="850392"/>
            <a:ext cx="7729728" cy="118872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Jungheimercafé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1FDB51B-6A4E-66AD-913C-343C8BE213D3}"/>
              </a:ext>
            </a:extLst>
          </p:cNvPr>
          <p:cNvSpPr txBox="1"/>
          <p:nvPr/>
        </p:nvSpPr>
        <p:spPr>
          <a:xfrm>
            <a:off x="800100" y="3009418"/>
            <a:ext cx="5704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Opgericht in 2010</a:t>
            </a:r>
          </a:p>
          <a:p>
            <a:endParaRPr lang="nl-NL" dirty="0"/>
          </a:p>
          <a:p>
            <a:r>
              <a:rPr lang="nl-NL" dirty="0"/>
              <a:t>Inmiddels 7 in Nederland</a:t>
            </a:r>
          </a:p>
          <a:p>
            <a:endParaRPr lang="nl-NL" dirty="0"/>
          </a:p>
          <a:p>
            <a:r>
              <a:rPr lang="nl-NL" dirty="0"/>
              <a:t>Gesponsord door Alzheimer Nederland</a:t>
            </a:r>
          </a:p>
          <a:p>
            <a:endParaRPr lang="nl-NL" dirty="0"/>
          </a:p>
          <a:p>
            <a:r>
              <a:rPr lang="nl-NL" dirty="0"/>
              <a:t>Zonder partner</a:t>
            </a:r>
          </a:p>
          <a:p>
            <a:endParaRPr lang="nl-NL" dirty="0"/>
          </a:p>
          <a:p>
            <a:r>
              <a:rPr lang="nl-NL" dirty="0"/>
              <a:t>Lotgenoten ontmoeten</a:t>
            </a:r>
          </a:p>
          <a:p>
            <a:endParaRPr lang="nl-NL" dirty="0"/>
          </a:p>
          <a:p>
            <a:r>
              <a:rPr lang="nl-NL" dirty="0"/>
              <a:t>Thema avonden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kleding, tekst, schoeisel, persoon&#10;&#10;Automatisch gegenereerde beschrijving">
            <a:extLst>
              <a:ext uri="{FF2B5EF4-FFF2-40B4-BE49-F238E27FC236}">
                <a16:creationId xmlns:a16="http://schemas.microsoft.com/office/drawing/2014/main" id="{07BB5137-2B02-0A62-4F87-01694B97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1" y="2847370"/>
            <a:ext cx="3034258" cy="35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B63797-669A-803D-1194-E7436CBF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Tom </a:t>
            </a:r>
            <a:r>
              <a:rPr lang="en-US" sz="2000" b="1" dirty="0" err="1">
                <a:solidFill>
                  <a:srgbClr val="FFFFFF"/>
                </a:solidFill>
              </a:rPr>
              <a:t>en</a:t>
            </a:r>
            <a:r>
              <a:rPr lang="en-US" sz="2000" b="1" dirty="0">
                <a:solidFill>
                  <a:srgbClr val="FFFFFF"/>
                </a:solidFill>
              </a:rPr>
              <a:t> Judith </a:t>
            </a:r>
            <a:r>
              <a:rPr lang="en-US" sz="2000" b="1" dirty="0" err="1">
                <a:solidFill>
                  <a:srgbClr val="FFFFFF"/>
                </a:solidFill>
              </a:rPr>
              <a:t>kregen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beide</a:t>
            </a:r>
            <a:r>
              <a:rPr lang="en-US" sz="2000" b="1" dirty="0">
                <a:solidFill>
                  <a:srgbClr val="FFFFFF"/>
                </a:solidFill>
              </a:rPr>
              <a:t> de diagnose </a:t>
            </a:r>
            <a:r>
              <a:rPr lang="en-US" sz="2000" b="1" dirty="0" err="1">
                <a:solidFill>
                  <a:srgbClr val="FFFFFF"/>
                </a:solidFill>
              </a:rPr>
              <a:t>alzheimer</a:t>
            </a:r>
            <a:r>
              <a:rPr lang="en-US" sz="2000" b="1" dirty="0">
                <a:solidFill>
                  <a:srgbClr val="FFFFFF"/>
                </a:solidFill>
              </a:rPr>
              <a:t> op 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54-jarige </a:t>
            </a:r>
            <a:r>
              <a:rPr lang="en-US" sz="2000" b="1" dirty="0" err="1">
                <a:solidFill>
                  <a:srgbClr val="FFFFFF"/>
                </a:solidFill>
              </a:rPr>
              <a:t>leeftijd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8FBBF-A17A-360F-4EBC-251092DD62A4}"/>
              </a:ext>
            </a:extLst>
          </p:cNvPr>
          <p:cNvSpPr>
            <a:spLocks/>
          </p:cNvSpPr>
          <p:nvPr/>
        </p:nvSpPr>
        <p:spPr>
          <a:xfrm>
            <a:off x="568740" y="890954"/>
            <a:ext cx="2909411" cy="304800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nl-N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 Giliam 1953 - 2018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8B8AFD-5E72-447A-DF5A-868A9E56F789}"/>
              </a:ext>
            </a:extLst>
          </p:cNvPr>
          <p:cNvSpPr>
            <a:spLocks/>
          </p:cNvSpPr>
          <p:nvPr/>
        </p:nvSpPr>
        <p:spPr>
          <a:xfrm>
            <a:off x="4109643" y="890954"/>
            <a:ext cx="2748357" cy="304800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r>
              <a:rPr lang="nl-N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nl-NL" dirty="0"/>
              <a:t>u</a:t>
            </a:r>
            <a:r>
              <a:rPr lang="nl-NL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dith de Jong 1969 - 2023</a:t>
            </a:r>
            <a:endParaRPr lang="nl-NL" dirty="0"/>
          </a:p>
        </p:txBody>
      </p:sp>
      <p:pic>
        <p:nvPicPr>
          <p:cNvPr id="6" name="Afbeelding 5" descr="Afbeelding met persoon, Menselijk gezicht, kleding, boom&#10;&#10;Automatisch gegenereerde beschrijving">
            <a:extLst>
              <a:ext uri="{FF2B5EF4-FFF2-40B4-BE49-F238E27FC236}">
                <a16:creationId xmlns:a16="http://schemas.microsoft.com/office/drawing/2014/main" id="{0606A868-A548-B76B-8237-8C5144768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40" y="1839883"/>
            <a:ext cx="2909411" cy="3964116"/>
          </a:xfrm>
          <a:prstGeom prst="rect">
            <a:avLst/>
          </a:prstGeom>
        </p:spPr>
      </p:pic>
      <p:pic>
        <p:nvPicPr>
          <p:cNvPr id="8" name="Afbeelding 7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EB86C50A-3D82-9850-3B15-DA84E670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267" y="1839883"/>
            <a:ext cx="3049321" cy="39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E4FF37-C570-95E5-8756-3D14BD1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638044"/>
            <a:ext cx="4805172" cy="310198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Huisarts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Geriatrie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Casemanager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Experimenteel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onderzoek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Alzheimercafé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Jungheimercafé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Odensehuizen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Ontmoetingsplekken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32CA806D-F450-4F6B-9FF3-EB0171662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B791AD2C-CC88-4D7E-B1D6-1B29DC26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63402C5-1FD9-4C00-B6E9-C7C0369C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C49E1760-6BF6-700F-0716-9D471E6C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1" r="7549" b="7"/>
          <a:stretch/>
        </p:blipFill>
        <p:spPr>
          <a:xfrm>
            <a:off x="6941977" y="830352"/>
            <a:ext cx="2161366" cy="2269865"/>
          </a:xfrm>
          <a:prstGeom prst="rect">
            <a:avLst/>
          </a:prstGeom>
        </p:spPr>
      </p:pic>
      <p:pic>
        <p:nvPicPr>
          <p:cNvPr id="10" name="Afbeelding 9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09AE6E35-F65F-DDDD-200A-C7D92C18D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r="14956" b="-5"/>
          <a:stretch/>
        </p:blipFill>
        <p:spPr>
          <a:xfrm>
            <a:off x="9276491" y="1228835"/>
            <a:ext cx="2161366" cy="2200164"/>
          </a:xfrm>
          <a:prstGeom prst="rect">
            <a:avLst/>
          </a:prstGeom>
        </p:spPr>
      </p:pic>
      <p:pic>
        <p:nvPicPr>
          <p:cNvPr id="6" name="Afbeelding 5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7538DDA7-5762-F36F-5B66-EA0F615BF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2" r="18560" b="-5"/>
          <a:stretch/>
        </p:blipFill>
        <p:spPr>
          <a:xfrm>
            <a:off x="6941976" y="3309173"/>
            <a:ext cx="2161367" cy="2274661"/>
          </a:xfrm>
          <a:prstGeom prst="rect">
            <a:avLst/>
          </a:prstGeom>
        </p:spPr>
      </p:pic>
      <p:pic>
        <p:nvPicPr>
          <p:cNvPr id="8" name="Tijdelijke aanduiding voor inhoud 7" descr="Afbeelding met persoon, buitenshuis, kleding, Menselijk gezicht&#10;&#10;Automatisch gegenereerde beschrijving">
            <a:extLst>
              <a:ext uri="{FF2B5EF4-FFF2-40B4-BE49-F238E27FC236}">
                <a16:creationId xmlns:a16="http://schemas.microsoft.com/office/drawing/2014/main" id="{E56FB466-4682-547B-4BEB-D0BE2624B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/>
        </p:blipFill>
        <p:spPr>
          <a:xfrm>
            <a:off x="9276491" y="3662526"/>
            <a:ext cx="2090609" cy="1567956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B4F29C75-6962-F80A-271A-0E3C1E47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" y="1228836"/>
            <a:ext cx="5436696" cy="1259721"/>
          </a:xfrm>
        </p:spPr>
        <p:txBody>
          <a:bodyPr>
            <a:normAutofit/>
          </a:bodyPr>
          <a:lstStyle/>
          <a:p>
            <a:r>
              <a:rPr lang="nl-NL" sz="3600" dirty="0"/>
              <a:t>ZORGEN</a:t>
            </a:r>
          </a:p>
        </p:txBody>
      </p:sp>
    </p:spTree>
    <p:extLst>
      <p:ext uri="{BB962C8B-B14F-4D97-AF65-F5344CB8AC3E}">
        <p14:creationId xmlns:p14="http://schemas.microsoft.com/office/powerpoint/2010/main" val="249371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CDBDB-CBD1-036E-7101-2879421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171450"/>
            <a:ext cx="10230572" cy="1614488"/>
          </a:xfrm>
        </p:spPr>
        <p:txBody>
          <a:bodyPr>
            <a:normAutofit fontScale="90000"/>
          </a:bodyPr>
          <a:lstStyle/>
          <a:p>
            <a:br>
              <a:rPr lang="nl-NL" sz="3600" dirty="0"/>
            </a:br>
            <a:r>
              <a:rPr lang="nl-NL" sz="3600" dirty="0"/>
              <a:t>Odensehuizen Friesland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22C491-B0F7-E37D-C380-D9797152E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314575"/>
            <a:ext cx="5007894" cy="3875088"/>
          </a:xfrm>
        </p:spPr>
        <p:txBody>
          <a:bodyPr>
            <a:normAutofit/>
          </a:bodyPr>
          <a:lstStyle/>
          <a:p>
            <a:r>
              <a:rPr lang="nl-NL" dirty="0"/>
              <a:t>Hoe voelt iemand met dementie zich</a:t>
            </a:r>
          </a:p>
          <a:p>
            <a:r>
              <a:rPr lang="nl-NL" dirty="0"/>
              <a:t>Omgang dementie voor de mantelzorger</a:t>
            </a:r>
          </a:p>
          <a:p>
            <a:r>
              <a:rPr lang="nl-NL" dirty="0"/>
              <a:t>Deel de diagnose met je omgeving</a:t>
            </a:r>
          </a:p>
          <a:p>
            <a:r>
              <a:rPr lang="nl-NL" dirty="0"/>
              <a:t>Regel een casemanager </a:t>
            </a:r>
          </a:p>
          <a:p>
            <a:r>
              <a:rPr lang="nl-NL" dirty="0"/>
              <a:t>Veilig rijden</a:t>
            </a:r>
          </a:p>
          <a:p>
            <a:r>
              <a:rPr lang="nl-NL" dirty="0"/>
              <a:t> Ontmoet lotgenoten</a:t>
            </a:r>
          </a:p>
          <a:p>
            <a:r>
              <a:rPr lang="nl-NL" dirty="0"/>
              <a:t>Geen verplichtingen / programma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78AF4E-CDCF-5659-6DFB-33A3C2375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314575"/>
            <a:ext cx="4994128" cy="3875088"/>
          </a:xfrm>
        </p:spPr>
        <p:txBody>
          <a:bodyPr>
            <a:normAutofit/>
          </a:bodyPr>
          <a:lstStyle/>
          <a:p>
            <a:r>
              <a:rPr lang="nl-NL" dirty="0"/>
              <a:t>Geen indicatie</a:t>
            </a:r>
          </a:p>
          <a:p>
            <a:r>
              <a:rPr lang="nl-NL" dirty="0"/>
              <a:t>Als mens gezien worden</a:t>
            </a:r>
          </a:p>
          <a:p>
            <a:r>
              <a:rPr lang="nl-NL" dirty="0"/>
              <a:t>Ervaringen delen</a:t>
            </a:r>
          </a:p>
          <a:p>
            <a:r>
              <a:rPr lang="nl-NL" dirty="0"/>
              <a:t>Je stapt de zorgwereld nog niet in</a:t>
            </a:r>
          </a:p>
          <a:p>
            <a:r>
              <a:rPr lang="nl-NL" dirty="0"/>
              <a:t>Niet alleen voor de persoon met dementie, maar juist ook voor de mantelzorger</a:t>
            </a:r>
          </a:p>
          <a:p>
            <a:r>
              <a:rPr lang="nl-NL" dirty="0"/>
              <a:t>Geen dagbesteding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588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BAC46-1961-4BCC-2B90-B6BC3B80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32" y="964692"/>
            <a:ext cx="8375132" cy="1188720"/>
          </a:xfrm>
        </p:spPr>
        <p:txBody>
          <a:bodyPr/>
          <a:lstStyle/>
          <a:p>
            <a:r>
              <a:rPr lang="nl-NL" dirty="0"/>
              <a:t>Welk pad kies je samen?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2698A89-FD91-16FD-D123-1622B1B1950D}"/>
              </a:ext>
            </a:extLst>
          </p:cNvPr>
          <p:cNvSpPr txBox="1"/>
          <p:nvPr/>
        </p:nvSpPr>
        <p:spPr>
          <a:xfrm>
            <a:off x="800100" y="3125165"/>
            <a:ext cx="78346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Beginfase</a:t>
            </a:r>
          </a:p>
          <a:p>
            <a:r>
              <a:rPr lang="nl-NL" sz="2400" dirty="0"/>
              <a:t>Notaris</a:t>
            </a:r>
          </a:p>
          <a:p>
            <a:r>
              <a:rPr lang="nl-NL" sz="2400" dirty="0"/>
              <a:t>Levenstestament</a:t>
            </a:r>
          </a:p>
          <a:p>
            <a:r>
              <a:rPr lang="nl-NL" sz="2400" dirty="0"/>
              <a:t>Stadium ‘Bucketlist’</a:t>
            </a:r>
          </a:p>
          <a:p>
            <a:r>
              <a:rPr lang="nl-NL" sz="2400" dirty="0"/>
              <a:t>Euthanasie</a:t>
            </a:r>
          </a:p>
          <a:p>
            <a:r>
              <a:rPr lang="nl-NL" sz="2400" dirty="0"/>
              <a:t>Onderzoeken/studies naar nieuwe medicijnen</a:t>
            </a:r>
          </a:p>
          <a:p>
            <a:r>
              <a:rPr lang="nl-NL" sz="2400" dirty="0"/>
              <a:t>Voorzichtig naar de toekomst kijken</a:t>
            </a:r>
          </a:p>
          <a:p>
            <a:r>
              <a:rPr lang="nl-NL" sz="2400" dirty="0"/>
              <a:t>Dagbesteding</a:t>
            </a:r>
          </a:p>
          <a:p>
            <a:r>
              <a:rPr lang="nl-NL" sz="2400" dirty="0"/>
              <a:t>Woonvormen</a:t>
            </a:r>
          </a:p>
          <a:p>
            <a:endParaRPr lang="nl-NL" dirty="0"/>
          </a:p>
        </p:txBody>
      </p:sp>
      <p:pic>
        <p:nvPicPr>
          <p:cNvPr id="5" name="Afbeelding 4" descr="Afbeelding met val, blad, herfst, buitenshuis&#10;&#10;Automatisch gegenereerde beschrijving">
            <a:extLst>
              <a:ext uri="{FF2B5EF4-FFF2-40B4-BE49-F238E27FC236}">
                <a16:creationId xmlns:a16="http://schemas.microsoft.com/office/drawing/2014/main" id="{0B1BE282-6A7C-2CB6-0CC5-E502D415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94" y="3125165"/>
            <a:ext cx="32579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vende 3D-kunst">
            <a:extLst>
              <a:ext uri="{FF2B5EF4-FFF2-40B4-BE49-F238E27FC236}">
                <a16:creationId xmlns:a16="http://schemas.microsoft.com/office/drawing/2014/main" id="{1A61702C-6CD6-C48E-2009-3C0958F84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53" b="6967"/>
          <a:stretch/>
        </p:blipFill>
        <p:spPr>
          <a:xfrm>
            <a:off x="20" y="300037"/>
            <a:ext cx="12191980" cy="71580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279C7C-A7E9-DF22-7B79-0C283AFF0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Dank voor jullie aandacht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A926E3-48D9-E78E-83C1-02530532E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0637" y="5786438"/>
            <a:ext cx="6772275" cy="77152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65118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12513</TotalTime>
  <Words>164</Words>
  <Application>Microsoft Macintosh PowerPoint</Application>
  <PresentationFormat>Breedbeeld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Pakket</vt:lpstr>
      <vt:lpstr>Meebewegen in de wereld van de dementie op jonge leeftijd</vt:lpstr>
      <vt:lpstr>Jungheimercafé</vt:lpstr>
      <vt:lpstr>Tom en Judith kregen beide de diagnose alzheimer op  54-jarige leeftijd</vt:lpstr>
      <vt:lpstr>ZORGEN</vt:lpstr>
      <vt:lpstr> Odensehuizen Friesland  </vt:lpstr>
      <vt:lpstr>Welk pad kies je samen?</vt:lpstr>
      <vt:lpstr>Dank voor jullie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Mee- bewegen inde wereld van de dementie</dc:title>
  <dc:creator>Martine Adema</dc:creator>
  <cp:lastModifiedBy>Martine Adema</cp:lastModifiedBy>
  <cp:revision>6</cp:revision>
  <dcterms:created xsi:type="dcterms:W3CDTF">2024-01-19T14:00:39Z</dcterms:created>
  <dcterms:modified xsi:type="dcterms:W3CDTF">2024-02-02T08:15:24Z</dcterms:modified>
</cp:coreProperties>
</file>